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27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8011806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53573449"/>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3483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0.697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0.339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07 </a:t>
            </a:r>
            <a:r>
              <a:rPr lang="kk-KZ" altLang="ru-RU" sz="1100" b="1" dirty="0" smtClean="0">
                <a:latin typeface="Times New Roman" panose="02020603050405020304" pitchFamily="18" charset="0"/>
                <a:cs typeface="Times New Roman" panose="02020603050405020304" pitchFamily="18" charset="0"/>
              </a:rPr>
              <a:t>ақпанға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06 </a:t>
            </a:r>
            <a:r>
              <a:rPr lang="kk-KZ" altLang="ru-RU" sz="1100" b="1" dirty="0" smtClean="0">
                <a:latin typeface="Times New Roman" panose="02020603050405020304" pitchFamily="18" charset="0"/>
                <a:cs typeface="Times New Roman" panose="02020603050405020304" pitchFamily="18" charset="0"/>
              </a:rPr>
              <a:t>ақпан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07 </a:t>
            </a:r>
            <a:r>
              <a:rPr lang="ru-RU" altLang="ru-RU" sz="1100" b="1" dirty="0" err="1" smtClean="0">
                <a:latin typeface="Times New Roman" panose="02020603050405020304" pitchFamily="18" charset="0"/>
                <a:cs typeface="Times New Roman" panose="02020603050405020304" pitchFamily="18" charset="0"/>
              </a:rPr>
              <a:t>ақпан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smtClean="0">
                <a:latin typeface="Times New Roman" pitchFamily="18" charset="0"/>
                <a:cs typeface="Times New Roman" pitchFamily="18" charset="0"/>
              </a:rPr>
              <a:t>Көшпелі </a:t>
            </a:r>
            <a:r>
              <a:rPr lang="kk-KZ" sz="1100" smtClean="0">
                <a:latin typeface="Times New Roman" pitchFamily="18" charset="0"/>
                <a:cs typeface="Times New Roman" pitchFamily="18" charset="0"/>
              </a:rPr>
              <a:t>бұлтты, </a:t>
            </a:r>
            <a:r>
              <a:rPr lang="kk-KZ" sz="1100" smtClean="0">
                <a:latin typeface="Times New Roman" pitchFamily="18" charset="0"/>
                <a:cs typeface="Times New Roman" pitchFamily="18" charset="0"/>
              </a:rPr>
              <a:t>жауын-шашынсыз</a:t>
            </a:r>
            <a:r>
              <a:rPr lang="kk-KZ" sz="1100" smtClean="0">
                <a:latin typeface="Times New Roman" pitchFamily="18" charset="0"/>
                <a:cs typeface="Times New Roman" pitchFamily="18" charset="0"/>
              </a:rPr>
              <a:t>, тұман, көктайғақ.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7-12 </a:t>
            </a:r>
            <a:r>
              <a:rPr lang="kk-KZ" sz="1100" dirty="0">
                <a:latin typeface="Times New Roman" pitchFamily="18" charset="0"/>
                <a:cs typeface="Times New Roman" pitchFamily="18" charset="0"/>
              </a:rPr>
              <a:t>м/с. </a:t>
            </a:r>
            <a:r>
              <a:rPr lang="kk-KZ" sz="1100" dirty="0" smtClean="0">
                <a:latin typeface="Times New Roman" pitchFamily="18" charset="0"/>
                <a:cs typeface="Times New Roman" pitchFamily="18" charset="0"/>
              </a:rPr>
              <a:t>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19-21,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9-11 </a:t>
            </a:r>
            <a:r>
              <a:rPr lang="kk-KZ" sz="1100" dirty="0">
                <a:latin typeface="Times New Roman" pitchFamily="18" charset="0"/>
                <a:cs typeface="Times New Roman" pitchFamily="18" charset="0"/>
              </a:rPr>
              <a:t>аяз.</a:t>
            </a:r>
            <a:endParaRPr lang="kk-KZ" sz="1100" b="1" dirty="0" smtClean="0">
              <a:solidFill>
                <a:srgbClr val="000000"/>
              </a:solidFill>
              <a:latin typeface="Times New Roman" pitchFamily="18" charset="0"/>
              <a:cs typeface="Times New Roman" pitchFamily="18" charset="0"/>
              <a:sym typeface="+mn-ea"/>
            </a:endParaRPr>
          </a:p>
          <a:p>
            <a:pPr lvl="0" indent="144000" algn="ct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08 </a:t>
            </a:r>
            <a:r>
              <a:rPr lang="kk-KZ" sz="1100" b="1" dirty="0" smtClean="0">
                <a:solidFill>
                  <a:srgbClr val="000000"/>
                </a:solidFill>
                <a:latin typeface="Times New Roman" pitchFamily="18" charset="0"/>
                <a:cs typeface="Times New Roman" pitchFamily="18" charset="0"/>
                <a:sym typeface="+mn-ea"/>
              </a:rPr>
              <a:t>ақпан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07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08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Көшпелі </a:t>
            </a:r>
            <a:r>
              <a:rPr lang="kk-KZ" sz="1100" dirty="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Туман Жел оңтүстік-шығыстан 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7-12 </a:t>
            </a:r>
            <a:r>
              <a:rPr lang="kk-KZ" sz="1100" dirty="0" smtClean="0">
                <a:latin typeface="Times New Roman" pitchFamily="18" charset="0"/>
                <a:cs typeface="Times New Roman" pitchFamily="18" charset="0"/>
              </a:rPr>
              <a:t>м/с. Ауа </a:t>
            </a:r>
            <a:r>
              <a:rPr lang="kk-KZ" sz="1100" dirty="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263733"/>
            <a:ext cx="465118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200" b="1" dirty="0" smtClean="0">
                <a:solidFill>
                  <a:srgbClr val="000000"/>
                </a:solidFill>
                <a:latin typeface="Times New Roman" panose="02020603050405020304" pitchFamily="18" charset="0"/>
                <a:cs typeface="Times New Roman" panose="02020603050405020304" pitchFamily="18" charset="0"/>
                <a:sym typeface="+mn-ea"/>
              </a:rPr>
              <a:t>07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2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200" dirty="0">
                <a:solidFill>
                  <a:srgbClr val="000000"/>
                </a:solidFill>
                <a:latin typeface="Times New Roman" panose="02020603050405020304" pitchFamily="18" charset="0"/>
                <a:cs typeface="Times New Roman" panose="02020603050405020304" pitchFamily="18" charset="0"/>
                <a:sym typeface="+mn-ea"/>
              </a:rPr>
              <a:t>бойы, </a:t>
            </a:r>
            <a:r>
              <a:rPr lang="kk-KZ"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2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2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2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200" dirty="0" smtClean="0">
                <a:solidFill>
                  <a:srgbClr val="000000"/>
                </a:solidFill>
                <a:latin typeface="Times New Roman" panose="02020603050405020304" pitchFamily="18" charset="0"/>
                <a:cs typeface="Times New Roman" panose="02020603050405020304" pitchFamily="18" charset="0"/>
                <a:sym typeface="+mn-ea"/>
              </a:rPr>
              <a:t>.</a:t>
            </a:r>
            <a:endParaRPr lang="kk-KZ" sz="12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38418</TotalTime>
  <Words>568</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7236</cp:revision>
  <cp:lastPrinted>2021-07-01T03:56:27Z</cp:lastPrinted>
  <dcterms:created xsi:type="dcterms:W3CDTF">2018-03-27T06:03:00Z</dcterms:created>
  <dcterms:modified xsi:type="dcterms:W3CDTF">2026-02-06T06:48:20Z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