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78" y="115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7667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37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06 </a:t>
                      </a:r>
                      <a:r>
                        <a:rPr lang="kk-KZ" altLang="ru-RU" sz="1200" b="1" i="1" u="none" dirty="0">
                          <a:solidFill>
                            <a:schemeClr val="tx2"/>
                          </a:solidFill>
                          <a:latin typeface="Times New Roman" pitchFamily="18" charset="0"/>
                          <a:cs typeface="Times New Roman" pitchFamily="18" charset="0"/>
                        </a:rPr>
                        <a:t>ақпан</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itchFamily="18" charset="0"/>
                <a:cs typeface="Times New Roman" pitchFamily="18" charset="0"/>
              </a:rPr>
              <a:t>06 </a:t>
            </a:r>
            <a:r>
              <a:rPr lang="kk-KZ" altLang="ru-RU" sz="1200" b="1" dirty="0">
                <a:solidFill>
                  <a:srgbClr val="000000"/>
                </a:solidFill>
                <a:latin typeface="Times New Roman" pitchFamily="18" charset="0"/>
                <a:cs typeface="Times New Roman" pitchFamily="18" charset="0"/>
              </a:rPr>
              <a:t>ақпанға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71392727"/>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476672"/>
            <a:ext cx="4680520" cy="1431161"/>
          </a:xfrm>
          <a:prstGeom prst="rect">
            <a:avLst/>
          </a:prstGeom>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2026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07 </a:t>
            </a:r>
            <a:r>
              <a:rPr lang="kk-KZ" altLang="ru-RU" sz="1050" b="1" dirty="0">
                <a:solidFill>
                  <a:srgbClr val="000000"/>
                </a:solidFill>
                <a:latin typeface="Times New Roman" pitchFamily="18" charset="0"/>
                <a:cs typeface="Times New Roman" pitchFamily="18" charset="0"/>
              </a:rPr>
              <a:t>ақпанға </a:t>
            </a:r>
            <a:r>
              <a:rPr lang="ru-RU" altLang="ru-RU" sz="1050" b="1" dirty="0">
                <a:solidFill>
                  <a:srgbClr val="000000"/>
                </a:solidFill>
                <a:latin typeface="Times New Roman" pitchFamily="18" charset="0"/>
                <a:cs typeface="Times New Roman" pitchFamily="18" charset="0"/>
              </a:rPr>
              <a:t>ауа-райы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2026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06 </a:t>
            </a:r>
            <a:r>
              <a:rPr lang="kk-KZ" altLang="ru-RU" sz="1050" b="1" dirty="0">
                <a:solidFill>
                  <a:srgbClr val="000000"/>
                </a:solidFill>
                <a:latin typeface="Times New Roman" pitchFamily="18" charset="0"/>
                <a:cs typeface="Times New Roman" pitchFamily="18" charset="0"/>
              </a:rPr>
              <a:t>ақпанға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07 </a:t>
            </a:r>
            <a:r>
              <a:rPr lang="kk-KZ" altLang="ru-RU" sz="1050" b="1" dirty="0">
                <a:solidFill>
                  <a:srgbClr val="000000"/>
                </a:solidFill>
                <a:latin typeface="Times New Roman" pitchFamily="18" charset="0"/>
                <a:cs typeface="Times New Roman" pitchFamily="18" charset="0"/>
              </a:rPr>
              <a:t>ақпанға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endParaRPr lang="kk-KZ" sz="105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 жауын-шашынсыз. </a:t>
            </a:r>
            <a:r>
              <a:rPr lang="kk-KZ" sz="1100" smtClean="0">
                <a:latin typeface="Times New Roman" pitchFamily="18" charset="0"/>
                <a:cs typeface="Times New Roman" pitchFamily="18" charset="0"/>
              </a:rPr>
              <a:t>Оңтүстік-батыстан </a:t>
            </a:r>
            <a:r>
              <a:rPr lang="kk-KZ" sz="1100" dirty="0">
                <a:latin typeface="Times New Roman" pitchFamily="18" charset="0"/>
                <a:cs typeface="Times New Roman" pitchFamily="18" charset="0"/>
              </a:rPr>
              <a:t>жел 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21-23, күндіз </a:t>
            </a:r>
            <a:r>
              <a:rPr lang="kk-KZ" sz="1100" dirty="0" smtClean="0">
                <a:latin typeface="Times New Roman" pitchFamily="18" charset="0"/>
                <a:cs typeface="Times New Roman" pitchFamily="18" charset="0"/>
              </a:rPr>
              <a:t>13-15 </a:t>
            </a:r>
            <a:r>
              <a:rPr lang="kk-KZ" sz="1100" dirty="0">
                <a:latin typeface="Times New Roman" pitchFamily="18" charset="0"/>
                <a:cs typeface="Times New Roman" pitchFamily="18" charset="0"/>
              </a:rPr>
              <a:t>градус аяз.</a:t>
            </a:r>
          </a:p>
          <a:p>
            <a:pPr indent="182563"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08 </a:t>
            </a:r>
            <a:r>
              <a:rPr lang="kk-KZ" altLang="ru-RU" sz="1100" b="1" dirty="0">
                <a:solidFill>
                  <a:srgbClr val="000000"/>
                </a:solidFill>
                <a:latin typeface="Times New Roman" pitchFamily="18" charset="0"/>
                <a:cs typeface="Times New Roman" pitchFamily="18" charset="0"/>
              </a:rPr>
              <a:t>ақпанға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07 </a:t>
            </a:r>
            <a:r>
              <a:rPr lang="kk-KZ" altLang="ru-RU" sz="1100" b="1" dirty="0">
                <a:solidFill>
                  <a:srgbClr val="000000"/>
                </a:solidFill>
                <a:latin typeface="Times New Roman" pitchFamily="18" charset="0"/>
                <a:cs typeface="Times New Roman" pitchFamily="18" charset="0"/>
              </a:rPr>
              <a:t>ақпанға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08 </a:t>
            </a:r>
            <a:r>
              <a:rPr lang="kk-KZ" altLang="ru-RU" sz="1100" b="1" dirty="0">
                <a:solidFill>
                  <a:srgbClr val="000000"/>
                </a:solidFill>
                <a:latin typeface="Times New Roman" pitchFamily="18" charset="0"/>
                <a:cs typeface="Times New Roman" pitchFamily="18" charset="0"/>
              </a:rPr>
              <a:t>ақпанға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a:latin typeface="Times New Roman" pitchFamily="18" charset="0"/>
                <a:cs typeface="Times New Roman" pitchFamily="18" charset="0"/>
              </a:rPr>
              <a:t>Көшпелі бұлтты, жауын-шашынсыз. Оңтүстік-батыстан жел соғады, күші 9-14 м/с. Ауа температурасы </a:t>
            </a:r>
            <a:r>
              <a:rPr lang="kk-KZ" sz="1100" dirty="0" smtClean="0">
                <a:latin typeface="Times New Roman" pitchFamily="18" charset="0"/>
                <a:cs typeface="Times New Roman" pitchFamily="18" charset="0"/>
              </a:rPr>
              <a:t>19-21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07</a:t>
            </a:r>
            <a:r>
              <a:rPr lang="ru-RU" sz="1100" dirty="0" smtClean="0">
                <a:solidFill>
                  <a:srgbClr val="000000"/>
                </a:solidFill>
                <a:latin typeface="Times New Roman" pitchFamily="18" charset="0"/>
                <a:cs typeface="Times New Roman" pitchFamily="18" charset="0"/>
              </a:rPr>
              <a:t> </a:t>
            </a:r>
            <a:r>
              <a:rPr lang="ru-RU" sz="1100" dirty="0" err="1">
                <a:solidFill>
                  <a:srgbClr val="000000"/>
                </a:solidFill>
                <a:latin typeface="Times New Roman" pitchFamily="18" charset="0"/>
                <a:cs typeface="Times New Roman" pitchFamily="18" charset="0"/>
              </a:rPr>
              <a:t>ақпан</a:t>
            </a:r>
            <a:r>
              <a:rPr lang="kk-KZ"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0</a:t>
            </a:r>
            <a:r>
              <a:rPr lang="ru-RU" sz="1100" dirty="0" smtClean="0">
                <a:solidFill>
                  <a:schemeClr val="tx1"/>
                </a:solidFill>
                <a:latin typeface="Times New Roman" pitchFamily="18" charset="0"/>
                <a:cs typeface="Times New Roman" pitchFamily="18" charset="0"/>
              </a:rPr>
              <a:t>8 </a:t>
            </a:r>
            <a:r>
              <a:rPr lang="ru-RU" sz="1100" dirty="0" err="1">
                <a:solidFill>
                  <a:schemeClr val="tx1"/>
                </a:solidFill>
                <a:latin typeface="Times New Roman" pitchFamily="18" charset="0"/>
                <a:cs typeface="Times New Roman" pitchFamily="18" charset="0"/>
              </a:rPr>
              <a:t>ақпан</a:t>
            </a:r>
            <a:r>
              <a:rPr lang="kk-KZ" sz="1100" dirty="0">
                <a:solidFill>
                  <a:srgbClr val="000000"/>
                </a:solidFill>
                <a:latin typeface="Times New Roman" pitchFamily="18" charset="0"/>
                <a:cs typeface="Times New Roman" pitchFamily="18" charset="0"/>
              </a:rPr>
              <a:t>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Е.Милентьева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17887</TotalTime>
  <Words>549</Words>
  <Application>Microsoft Office PowerPoint</Application>
  <PresentationFormat>Лист A4 (210x297 мм)</PresentationFormat>
  <Paragraphs>94</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7530</cp:revision>
  <cp:lastPrinted>2021-07-01T03:56:27Z</cp:lastPrinted>
  <dcterms:created xsi:type="dcterms:W3CDTF">2018-03-27T06:03:00Z</dcterms:created>
  <dcterms:modified xsi:type="dcterms:W3CDTF">2026-02-06T06:44:21Z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