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1233391"/>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a:latin typeface="Times New Roman" pitchFamily="18" charset="0"/>
                <a:cs typeface="Times New Roman" pitchFamily="18" charset="0"/>
              </a:rPr>
              <a:t>06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07</a:t>
            </a:r>
            <a:r>
              <a:rPr lang="kk-KZ" sz="1200" b="1" dirty="0">
                <a:latin typeface="Times New Roman" panose="02020603050405020304" pitchFamily="18" charset="0"/>
                <a:cs typeface="Times New Roman" panose="02020603050405020304" pitchFamily="18" charset="0"/>
              </a:rPr>
              <a:t>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бұрқасын, көктайғақ.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1-3°</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08</a:t>
            </a:r>
            <a:r>
              <a:rPr lang="kk-KZ" altLang="ru-RU" sz="1200" b="1" dirty="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07</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08</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6789793"/>
              </p:ext>
            </p:extLst>
          </p:nvPr>
        </p:nvGraphicFramePr>
        <p:xfrm>
          <a:off x="5044189" y="400808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ШЖШм.б.</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a:solidFill>
                            <a:schemeClr val="tx1"/>
                          </a:solidFill>
                          <a:latin typeface="Times New Roman" panose="02020603050405020304" pitchFamily="18" charset="0"/>
                          <a:cs typeface="Times New Roman" panose="02020603050405020304" pitchFamily="18" charset="0"/>
                        </a:rPr>
                        <a:t>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38625" y="226815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55084"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Назарханова А.С.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20165</TotalTime>
  <Words>554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3960</cp:revision>
  <cp:lastPrinted>2021-07-01T03:56:27Z</cp:lastPrinted>
  <dcterms:created xsi:type="dcterms:W3CDTF">2018-03-27T06:03:00Z</dcterms:created>
  <dcterms:modified xsi:type="dcterms:W3CDTF">2026-02-06T07:54:51Z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