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5019595"/>
              </p:ext>
            </p:extLst>
          </p:nvPr>
        </p:nvGraphicFramePr>
        <p:xfrm>
          <a:off x="307975" y="2515344"/>
          <a:ext cx="4465638" cy="228180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284774166"/>
              </p:ext>
            </p:extLst>
          </p:nvPr>
        </p:nvGraphicFramePr>
        <p:xfrm>
          <a:off x="5015347" y="5937336"/>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58079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ақпан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4-9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21612474"/>
              </p:ext>
            </p:extLst>
          </p:nvPr>
        </p:nvGraphicFramePr>
        <p:xfrm>
          <a:off x="5044189" y="400808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ШЖШм.б.</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a:solidFill>
                            <a:schemeClr val="tx1"/>
                          </a:solidFill>
                          <a:latin typeface="Times New Roman" panose="02020603050405020304" pitchFamily="18" charset="0"/>
                          <a:cs typeface="Times New Roman" panose="02020603050405020304" pitchFamily="18" charset="0"/>
                        </a:rPr>
                        <a:t>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2" name="TextBox 13"/>
          <p:cNvSpPr txBox="1"/>
          <p:nvPr/>
        </p:nvSpPr>
        <p:spPr>
          <a:xfrm>
            <a:off x="5038625" y="226815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55084"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20198</TotalTime>
  <Words>553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3962</cp:revision>
  <cp:lastPrinted>2021-07-01T03:56:27Z</cp:lastPrinted>
  <dcterms:created xsi:type="dcterms:W3CDTF">2018-03-27T06:03:00Z</dcterms:created>
  <dcterms:modified xsi:type="dcterms:W3CDTF">2026-02-07T05:51:23Z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