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546054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7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7503" y="309263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5815463"/>
              </p:ext>
            </p:extLst>
          </p:nvPr>
        </p:nvGraphicFramePr>
        <p:xfrm>
          <a:off x="5056856" y="5065341"/>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56856" y="440935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8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7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8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жауын-шашын (жаңбыр, қар), тұман,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9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8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9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409648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31292</TotalTime>
  <Words>589</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4158</cp:revision>
  <cp:lastPrinted>2021-07-01T07:38:07Z</cp:lastPrinted>
  <dcterms:created xsi:type="dcterms:W3CDTF">2018-03-27T06:03:00Z</dcterms:created>
  <dcterms:modified xsi:type="dcterms:W3CDTF">2026-02-07T06:37:36Z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