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508581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70722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0,093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1311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0,262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123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0,617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57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0,143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0,55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32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0,161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08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жаяу бұрқасын. </a:t>
            </a:r>
            <a:r>
              <a:rPr lang="kk-KZ" sz="1100" dirty="0">
                <a:latin typeface="Times New Roman" pitchFamily="18" charset="0"/>
                <a:cs typeface="Times New Roman" pitchFamily="18" charset="0"/>
              </a:rPr>
              <a:t>Т</a:t>
            </a:r>
            <a:r>
              <a:rPr lang="kk-KZ" sz="1100" dirty="0" smtClean="0">
                <a:latin typeface="Times New Roman" pitchFamily="18" charset="0"/>
                <a:cs typeface="Times New Roman" pitchFamily="18" charset="0"/>
              </a:rPr>
              <a:t>ұман</a:t>
            </a:r>
            <a:r>
              <a:rPr lang="kk-KZ" sz="1100" dirty="0" smtClean="0">
                <a:latin typeface="Times New Roman" pitchFamily="18" charset="0"/>
                <a:cs typeface="Times New Roman" pitchFamily="18" charset="0"/>
              </a:rPr>
              <a:t>, көктайғақ. Жел </a:t>
            </a:r>
            <a:r>
              <a:rPr lang="kk-KZ" sz="1100" dirty="0" smtClean="0">
                <a:latin typeface="Times New Roman" pitchFamily="18" charset="0"/>
                <a:cs typeface="Times New Roman" pitchFamily="18" charset="0"/>
              </a:rPr>
              <a:t>оңтүстік-шығыстан оңтүстік-батысқа ауысып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a:t>
            </a:r>
            <a:r>
              <a:rPr lang="kk-KZ" sz="1100" dirty="0" smtClean="0">
                <a:latin typeface="Times New Roman" pitchFamily="18" charset="0"/>
                <a:cs typeface="Times New Roman" pitchFamily="18" charset="0"/>
              </a:rPr>
              <a:t>-7 </a:t>
            </a:r>
            <a:r>
              <a:rPr lang="kk-KZ" sz="1100" dirty="0">
                <a:latin typeface="Times New Roman" pitchFamily="18" charset="0"/>
                <a:cs typeface="Times New Roman" pitchFamily="18" charset="0"/>
              </a:rPr>
              <a:t>аяз.</a:t>
            </a:r>
            <a:endParaRPr lang="kk-KZ" sz="1100" b="1" dirty="0" smtClean="0">
              <a:solidFill>
                <a:srgbClr val="000000"/>
              </a:solidFill>
              <a:latin typeface="Times New Roman" pitchFamily="18" charset="0"/>
              <a:cs typeface="Times New Roman" pitchFamily="18" charset="0"/>
              <a:sym typeface="+mn-ea"/>
            </a:endParaRP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09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қар, жаяу </a:t>
            </a:r>
            <a:r>
              <a:rPr lang="kk-KZ" sz="1100" dirty="0" smtClean="0">
                <a:latin typeface="Times New Roman" pitchFamily="18" charset="0"/>
                <a:cs typeface="Times New Roman" pitchFamily="18" charset="0"/>
              </a:rPr>
              <a:t>бұрқасын. </a:t>
            </a:r>
            <a:r>
              <a:rPr lang="kk-KZ" sz="1100" dirty="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көктайғақ.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-14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5</a:t>
            </a:r>
            <a:r>
              <a:rPr lang="kk-KZ" sz="1100" dirty="0" smtClean="0">
                <a:latin typeface="Times New Roman" pitchFamily="18" charset="0"/>
                <a:cs typeface="Times New Roman" pitchFamily="18" charset="0"/>
              </a:rPr>
              <a:t>-7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63733"/>
            <a:ext cx="46511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2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200" dirty="0">
                <a:solidFill>
                  <a:srgbClr val="000000"/>
                </a:solidFill>
                <a:latin typeface="Times New Roman" panose="02020603050405020304" pitchFamily="18" charset="0"/>
                <a:cs typeface="Times New Roman" panose="02020603050405020304" pitchFamily="18" charset="0"/>
                <a:sym typeface="+mn-ea"/>
              </a:rPr>
              <a:t>бойы, </a:t>
            </a: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2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2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2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200" dirty="0" smtClean="0">
                <a:solidFill>
                  <a:srgbClr val="000000"/>
                </a:solidFill>
                <a:latin typeface="Times New Roman" panose="02020603050405020304" pitchFamily="18" charset="0"/>
                <a:cs typeface="Times New Roman" panose="02020603050405020304" pitchFamily="18" charset="0"/>
                <a:sym typeface="+mn-ea"/>
              </a:rPr>
              <a:t>.</a:t>
            </a: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38486</TotalTime>
  <Words>577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7241</cp:revision>
  <cp:lastPrinted>2021-07-01T03:56:27Z</cp:lastPrinted>
  <dcterms:created xsi:type="dcterms:W3CDTF">2018-03-27T06:03:00Z</dcterms:created>
  <dcterms:modified xsi:type="dcterms:W3CDTF">2026-02-07T06:57:05Z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