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56496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Оңтүстік-батыстан соғатын жел оңтүстік-шығысқа ауысады, күші 5–10 м/с. Ауа температурасы түнде 15–17, күндіз 5–7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677681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25380</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5082</cp:revision>
  <cp:lastPrinted>2021-07-01T03:56:27Z</cp:lastPrinted>
  <dcterms:created xsi:type="dcterms:W3CDTF">2018-03-27T06:03:00Z</dcterms:created>
  <dcterms:modified xsi:type="dcterms:W3CDTF">2026-02-07T07:28:38Z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