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629072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4-9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12-14°, күндіз 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Көошпелі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394116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69757" y="2301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6173" y="32085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23574</TotalTime>
  <Words>633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4345</cp:revision>
  <cp:lastPrinted>2021-07-01T03:56:27Z</cp:lastPrinted>
  <dcterms:created xsi:type="dcterms:W3CDTF">2018-03-27T06:03:00Z</dcterms:created>
  <dcterms:modified xsi:type="dcterms:W3CDTF">2026-02-07T05:49:56Z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