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0225599"/>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07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4-9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16-18°, күндіз 7-9° </a:t>
            </a:r>
            <a:r>
              <a:rPr lang="kk-KZ" sz="1200" dirty="0"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4051970"/>
              </p:ext>
            </p:extLst>
          </p:nvPr>
        </p:nvGraphicFramePr>
        <p:xfrm>
          <a:off x="4953000" y="42820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smtClean="0">
                          <a:solidFill>
                            <a:schemeClr val="tx1"/>
                          </a:solidFill>
                          <a:latin typeface="Times New Roman" panose="02020603050405020304" pitchFamily="18" charset="0"/>
                          <a:cs typeface="Times New Roman" panose="02020603050405020304" pitchFamily="18" charset="0"/>
                        </a:rPr>
                        <a:t>.</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92160" y="24406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kk-KZ" altLang="ru-RU" sz="1200" b="1" i="1" dirty="0" smtClean="0">
                <a:solidFill>
                  <a:srgbClr val="000000"/>
                </a:solidFill>
                <a:latin typeface="Times New Roman" panose="02020603050405020304" pitchFamily="18" charset="0"/>
                <a:cs typeface="Times New Roman" panose="02020603050405020304" pitchFamily="18" charset="0"/>
              </a:rPr>
              <a:t>.М.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19633</TotalTime>
  <Words>563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4031</cp:revision>
  <cp:lastPrinted>2021-07-01T03:56:27Z</cp:lastPrinted>
  <dcterms:created xsi:type="dcterms:W3CDTF">2018-03-27T06:03:00Z</dcterms:created>
  <dcterms:modified xsi:type="dcterms:W3CDTF">2026-02-07T05:50:47Z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