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8163261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11455953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ақпанннан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 Түнде және таңертең тұман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8-13 м/с. Ауа температурасы түнде 1-3 градус аяз, күндіз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14234</TotalTime>
  <Words>570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4022</cp:revision>
  <cp:lastPrinted>2021-07-01T03:56:27Z</cp:lastPrinted>
  <dcterms:created xsi:type="dcterms:W3CDTF">2018-03-27T06:03:00Z</dcterms:created>
  <dcterms:modified xsi:type="dcterms:W3CDTF">2026-02-07T06:44:56Z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