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72064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снег, поземок. Ветер южный 9-14 м/с. Температура воздуха ночью 15-17, 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836761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февраля, ночью 10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54987</TotalTime>
  <Words>657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7705</cp:revision>
  <cp:lastPrinted>2025-08-12T06:13:34Z</cp:lastPrinted>
  <dcterms:created xsi:type="dcterms:W3CDTF">2018-03-27T06:03:00Z</dcterms:created>
  <dcterms:modified xsi:type="dcterms:W3CDTF">2026-02-08T06:45:20Z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