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05442376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39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9955042"/>
              </p:ext>
            </p:extLst>
          </p:nvPr>
        </p:nvGraphicFramePr>
        <p:xfrm>
          <a:off x="4991355" y="4234700"/>
          <a:ext cx="4747702" cy="2232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0,183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0,441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3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блачно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снег, туман, гололед. Днем низовая метель. Ветер юго-западный с переходом на северо-западный 9-14 м/с. Температура воздуха ночью 7-9, днем 3-5 мороза.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снег, низовая метель. Ветер северо-западный 9-14 м/с. Температура воздуха 16-18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37076</TotalTime>
  <Words>604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6606</cp:revision>
  <cp:lastPrinted>2021-07-01T03:56:27Z</cp:lastPrinted>
  <dcterms:created xsi:type="dcterms:W3CDTF">2018-03-27T06:03:00Z</dcterms:created>
  <dcterms:modified xsi:type="dcterms:W3CDTF">2026-02-08T07:49:35Z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