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5050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3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093"/>
            <a:ext cx="5436908" cy="3908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3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01535467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  <a:endParaRPr lang="en-US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4240" y="409877"/>
            <a:ext cx="4672635" cy="21192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2026 г. по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2026 г.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утром и днем осадки ( дождь, снег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 гололед.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переходом на юго-западный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7-12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8-10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3-5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2026 г.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снег.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9-14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8-10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6116595"/>
              </p:ext>
            </p:extLst>
          </p:nvPr>
        </p:nvGraphicFramePr>
        <p:xfrm>
          <a:off x="5028643" y="4409478"/>
          <a:ext cx="4691064" cy="20087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169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1,159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687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649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0,322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30050" y="2519762"/>
            <a:ext cx="4689657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метеорологические условия будут способствовать рассеиванию загрязняющих веществ в атмосфере города.</a:t>
            </a:r>
          </a:p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Р. Маркевич/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33235</TotalTime>
  <Words>603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5433</cp:revision>
  <cp:lastPrinted>2025-12-12T07:56:19Z</cp:lastPrinted>
  <dcterms:created xsi:type="dcterms:W3CDTF">2018-03-27T06:03:00Z</dcterms:created>
  <dcterms:modified xsi:type="dcterms:W3CDTF">2026-02-08T07:30:44Z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