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-762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февраля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08 февраля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 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ночью 11-13 мороза, днем 4-6 тепла.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10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10 февраля 2026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северо-восточный 2-7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1928802"/>
            <a:ext cx="471490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1815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0.301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Байменова 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22273</TotalTime>
  <Words>567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5530</cp:revision>
  <cp:lastPrinted>2021-07-01T03:56:27Z</cp:lastPrinted>
  <dcterms:created xsi:type="dcterms:W3CDTF">2018-03-27T06:03:00Z</dcterms:created>
  <dcterms:modified xsi:type="dcterms:W3CDTF">2026-02-08T07:42:00Z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