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60" y="-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8624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169000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и утром осадки (дождь, снег), метель, гололед. Временами туман. Ветер юго-восточный, южный 8-13 м/с. Температура воздуха ночью 3-5 мороза, днем 0-2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метель,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гололед.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14-16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2510239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5621</TotalTime>
  <Words>581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1049</cp:revision>
  <cp:lastPrinted>2021-07-01T03:56:27Z</cp:lastPrinted>
  <dcterms:created xsi:type="dcterms:W3CDTF">2024-09-22T07:48:17Z</dcterms:created>
  <dcterms:modified xsi:type="dcterms:W3CDTF">2026-02-08T08:35:52Z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