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82191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тепла. </a:t>
            </a:r>
            <a:endParaRPr lang="ru-RU" sz="1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296177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4736" y="221018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26295</TotalTime>
  <Words>684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4455</cp:revision>
  <cp:lastPrinted>2021-10-18T15:52:53Z</cp:lastPrinted>
  <dcterms:created xsi:type="dcterms:W3CDTF">2018-03-27T06:03:00Z</dcterms:created>
  <dcterms:modified xsi:type="dcterms:W3CDTF">2026-02-08T06:46:57Z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