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3597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4732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Ветер юго-восточный, южный 9-14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мороза- 1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гололед, днем сильные осадки (дождь, снег). Ветер юго-западный, западный 9-14 м/с. Температура воздуха 1 морозам-1 тепла.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17877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631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2026-02-08T08:37:28Z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