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1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1733146841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08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февраля 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2026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742940517"/>
              </p:ext>
            </p:extLst>
          </p:nvPr>
        </p:nvGraphicFramePr>
        <p:xfrm>
          <a:off x="4998800" y="3933056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1,14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20774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09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2026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09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утром и днем дождь. Ночью и утром туман. Ветер юго-восточный 8-13, порывы 15-20 м/с. Температура воздуха ночью 5-7, днем 13-15 тепла.</a:t>
            </a:r>
          </a:p>
          <a:p>
            <a:pPr algn="just"/>
            <a:endParaRPr lang="ru-RU" sz="1100" dirty="0" smtClean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н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10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09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февраля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февраля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2026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дождь.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юго-западный 8-13, порывы 15-20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5-7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24438" y="2143116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sz="120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Нурлыбаева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А.Н.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14346</TotalTime>
  <Words>613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3941</cp:revision>
  <cp:lastPrinted>2021-07-01T03:56:27Z</cp:lastPrinted>
  <dcterms:created xsi:type="dcterms:W3CDTF">2018-03-27T06:03:00Z</dcterms:created>
  <dcterms:modified xsi:type="dcterms:W3CDTF">2026-02-08T08:09:00Z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