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14992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гололед. Ветер юго-восточный, южный 9-14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 мороза- 1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метель, гололед,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морозам-1 тепла.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49638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28466</TotalTime>
  <Words>676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5267</cp:revision>
  <cp:lastPrinted>2021-07-01T03:56:27Z</cp:lastPrinted>
  <dcterms:created xsi:type="dcterms:W3CDTF">2018-03-27T06:03:00Z</dcterms:created>
  <dcterms:modified xsi:type="dcterms:W3CDTF">2026-02-08T08:36:53Z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