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132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668180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365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днем осадки (преимущественно снег), поземок, гололед. Ветер южный 9-14 м/с. Температура воздуха ночью 8-10, днем 0-2 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осадки (дождь, снег), поземок, гололед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юго-западный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5-10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0-2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9762198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26696</TotalTime>
  <Words>617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4121</cp:revision>
  <cp:lastPrinted>2021-07-01T03:56:27Z</cp:lastPrinted>
  <dcterms:created xsi:type="dcterms:W3CDTF">2018-03-27T06:03:00Z</dcterms:created>
  <dcterms:modified xsi:type="dcterms:W3CDTF">2026-02-08T07:47:27Z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