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19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075407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 мороза- 1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гололед, днем сильные осадки (дождь, снег). Ветер юго-западный, 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429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27758</TotalTime>
  <Words>626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5155</cp:revision>
  <cp:lastPrinted>2021-07-01T03:56:27Z</cp:lastPrinted>
  <dcterms:created xsi:type="dcterms:W3CDTF">2018-03-27T06:03:00Z</dcterms:created>
  <dcterms:modified xsi:type="dcterms:W3CDTF">2026-02-08T08:37:53Z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