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15869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гололед. Ночью и утром туман. Ветер юго-восточный с переходом на юго-западный 5-10 м/с. Температура воздуха ночью 5-7,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78003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60655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6774</cp:revision>
  <cp:lastPrinted>2021-02-03T11:37:00Z</cp:lastPrinted>
  <dcterms:created xsi:type="dcterms:W3CDTF">2018-03-27T06:03:00Z</dcterms:created>
  <dcterms:modified xsi:type="dcterms:W3CDTF">2026-02-08T07:29:21Z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