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0" d="100"/>
          <a:sy n="90" d="100"/>
        </p:scale>
        <p:origin x="102" y="4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92109615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№39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февраля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3883100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971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1.65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 февраля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февраля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февраля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2026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ч.9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днем осадки (дождь, снег), гололед. Ветер северо-западный 7-12 м/с. Температура воздуха ночью 0-2, днем 5-7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февраля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февраля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февраля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Облачно, осадки (дождь, снег), гололед.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-3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./Бочкова Н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29137</TotalTime>
  <Words>585</Words>
  <Application>Microsoft Office PowerPoint</Application>
  <PresentationFormat>Лист A4 (210x297 мм)</PresentationFormat>
  <Paragraphs>81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4114</cp:revision>
  <cp:lastPrinted>2021-10-15T03:50:29Z</cp:lastPrinted>
  <dcterms:created xsi:type="dcterms:W3CDTF">2018-03-27T06:03:00Z</dcterms:created>
  <dcterms:modified xsi:type="dcterms:W3CDTF">2026-02-08T07:35:25Z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