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6369923"/>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985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09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08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және таңертең жауын-шашын (жаңбыр, қар), бұрқасын, көктайғақ. Кей уақыттарда тұман. Оңтүстік-шығыстан, оңтүстіктен жел соғады, күші 8-13 м/с. Ауа температурасы түнде </a:t>
            </a:r>
            <a:r>
              <a:rPr lang="kk-KZ" altLang="ru-RU" sz="1200" dirty="0" smtClean="0">
                <a:latin typeface="Times New Roman" panose="02020603050405020304" pitchFamily="18" charset="0"/>
                <a:cs typeface="Times New Roman" panose="02020603050405020304" pitchFamily="18" charset="0"/>
              </a:rPr>
              <a:t>3-5 градус аяз, </a:t>
            </a:r>
            <a:r>
              <a:rPr lang="kk-KZ" altLang="ru-RU" sz="1200" dirty="0">
                <a:latin typeface="Times New Roman" panose="02020603050405020304" pitchFamily="18" charset="0"/>
                <a:cs typeface="Times New Roman" panose="02020603050405020304" pitchFamily="18" charset="0"/>
              </a:rPr>
              <a:t>күндіз 0-2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10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09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10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14-16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08 ақпанға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88099337"/>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25653</TotalTime>
  <Words>535</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4985</cp:revision>
  <cp:lastPrinted>2021-07-01T07:38:07Z</cp:lastPrinted>
  <dcterms:created xsi:type="dcterms:W3CDTF">2018-03-27T06:03:00Z</dcterms:created>
  <dcterms:modified xsi:type="dcterms:W3CDTF">2026-02-08T08:36:37Z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