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858" y="-16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285728"/>
            <a:ext cx="4786347" cy="2492990"/>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09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ru-RU" sz="1200" b="1" dirty="0" smtClean="0">
                <a:latin typeface="Times New Roman" pitchFamily="18" charset="0"/>
                <a:cs typeface="Times New Roman" pitchFamily="18" charset="0"/>
              </a:rPr>
              <a:t>08</a:t>
            </a:r>
            <a:r>
              <a:rPr lang="kk-KZ" sz="1200" b="1" dirty="0" smtClean="0">
                <a:latin typeface="Times New Roman" pitchFamily="18" charset="0"/>
                <a:ea typeface="Times New Roman KZ" pitchFamily="18" charset="0"/>
                <a:cs typeface="Times New Roman" pitchFamily="18" charset="0"/>
              </a:rPr>
              <a:t> 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09</a:t>
            </a:r>
            <a:r>
              <a:rPr lang="kk-KZ" sz="1200" b="1" dirty="0" smtClean="0">
                <a:latin typeface="Times New Roman" pitchFamily="18" charset="0"/>
                <a:ea typeface="Times New Roman KZ" pitchFamily="18" charset="0"/>
                <a:cs typeface="Times New Roman" pitchFamily="18" charset="0"/>
              </a:rPr>
              <a:t> ақпан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ru-RU" sz="1200" dirty="0" err="1"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Солтүстік-шығ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3-8 м/с. Ауа температурасы түнде </a:t>
            </a:r>
            <a:r>
              <a:rPr lang="kk-KZ" sz="1200" dirty="0" smtClean="0">
                <a:latin typeface="Times New Roman" pitchFamily="18" charset="0"/>
                <a:cs typeface="Times New Roman" pitchFamily="18" charset="0"/>
              </a:rPr>
              <a:t>11-13 градус аяз,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10 ақпанға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09 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10 </a:t>
            </a:r>
            <a:r>
              <a:rPr lang="kk-KZ" sz="1200" b="1" dirty="0" smtClean="0">
                <a:latin typeface="Times New Roman" pitchFamily="18" charset="0"/>
                <a:ea typeface="Times New Roman KZ" pitchFamily="18" charset="0"/>
                <a:cs typeface="Times New Roman" pitchFamily="18" charset="0"/>
              </a:rPr>
              <a:t>ақпан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2-7 м/с. Ауа температурасы </a:t>
            </a:r>
            <a:r>
              <a:rPr lang="kk-KZ" sz="1200" dirty="0" smtClean="0">
                <a:latin typeface="Times New Roman" pitchFamily="18" charset="0"/>
                <a:cs typeface="Times New Roman" pitchFamily="18" charset="0"/>
              </a:rPr>
              <a:t>2-4 </a:t>
            </a:r>
            <a:r>
              <a:rPr lang="kk-KZ" sz="1200" dirty="0" smtClean="0">
                <a:latin typeface="Times New Roman" pitchFamily="18" charset="0"/>
                <a:cs typeface="Times New Roman" pitchFamily="18" charset="0"/>
              </a:rPr>
              <a:t>градус аяз.</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429000"/>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643183"/>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71475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sz="1200" b="1" dirty="0" smtClean="0">
                <a:latin typeface="Times New Roman" pitchFamily="18" charset="0"/>
                <a:cs typeface="Times New Roman" pitchFamily="18" charset="0"/>
              </a:rPr>
              <a:t>08</a:t>
            </a:r>
            <a:r>
              <a:rPr lang="kk-KZ" sz="1200" b="1" dirty="0" smtClean="0">
                <a:latin typeface="Times New Roman" pitchFamily="18" charset="0"/>
                <a:ea typeface="Times New Roman KZ" pitchFamily="18" charset="0"/>
                <a:cs typeface="Times New Roman" pitchFamily="18" charset="0"/>
              </a:rPr>
              <a:t> ақпанда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286256"/>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0.301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971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0.194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400" b="1" i="1" smtClean="0">
                <a:solidFill>
                  <a:srgbClr val="000000"/>
                </a:solidFill>
                <a:latin typeface="Times New Roman" panose="02020603050405020304" pitchFamily="18" charset="0"/>
                <a:cs typeface="Times New Roman" panose="02020603050405020304" pitchFamily="18" charset="0"/>
              </a:rPr>
              <a:t>: Байменова А </a:t>
            </a:r>
            <a:r>
              <a:rPr lang="kk-KZ" altLang="ru-RU" sz="1400" b="1" i="1" dirty="0" smtClean="0">
                <a:solidFill>
                  <a:srgbClr val="000000"/>
                </a:solidFill>
                <a:latin typeface="Times New Roman" panose="02020603050405020304" pitchFamily="18" charset="0"/>
                <a:cs typeface="Times New Roman" panose="02020603050405020304" pitchFamily="18" charset="0"/>
              </a:rPr>
              <a:t>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22137</TotalTime>
  <Words>545</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5627</cp:revision>
  <cp:lastPrinted>2021-07-01T03:56:27Z</cp:lastPrinted>
  <dcterms:created xsi:type="dcterms:W3CDTF">2018-03-27T06:03:00Z</dcterms:created>
  <dcterms:modified xsi:type="dcterms:W3CDTF">2026-02-08T07:41:47Z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