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8163261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1455953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таңертең және күндіз жаңбыр жауады. Түнде және таңертең тұман түседі. Оңтүстік-шығыстан жел соғады, күші 8-13, екпіні 15-20 м/с. Ауа температурасы түнде 5-7, күндіз 13-15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10</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10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екпіні 15-20 м/с. Ауа температурасы 5-7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14240</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4026</cp:revision>
  <cp:lastPrinted>2021-07-01T03:56:27Z</cp:lastPrinted>
  <dcterms:created xsi:type="dcterms:W3CDTF">2018-03-27T06:03:00Z</dcterms:created>
  <dcterms:modified xsi:type="dcterms:W3CDTF">2026-02-08T08:08:36Z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