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66"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7667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08 </a:t>
                      </a:r>
                      <a:r>
                        <a:rPr lang="kk-KZ" altLang="ru-RU" sz="1200" b="1" i="1" u="none" dirty="0" smtClean="0">
                          <a:solidFill>
                            <a:schemeClr val="tx2"/>
                          </a:solidFill>
                          <a:latin typeface="Times New Roman" pitchFamily="18" charset="0"/>
                          <a:cs typeface="Times New Roman" pitchFamily="18" charset="0"/>
                        </a:rPr>
                        <a:t>ақпан</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08 </a:t>
            </a:r>
            <a:r>
              <a:rPr lang="kk-KZ" altLang="ru-RU" sz="1200" b="1" dirty="0">
                <a:solidFill>
                  <a:srgbClr val="000000"/>
                </a:solidFill>
                <a:latin typeface="Times New Roman" pitchFamily="18" charset="0"/>
                <a:cs typeface="Times New Roman" pitchFamily="18" charset="0"/>
              </a:rPr>
              <a:t>ақпанға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258470744"/>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476672"/>
            <a:ext cx="4680520" cy="1769715"/>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09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2026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08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09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күндіз қар, </a:t>
            </a:r>
            <a:r>
              <a:rPr lang="ru-RU" sz="1100" dirty="0" err="1" smtClean="0">
                <a:latin typeface="Times New Roman" pitchFamily="18" charset="0"/>
                <a:cs typeface="Times New Roman" pitchFamily="18" charset="0"/>
              </a:rPr>
              <a:t>жаяу</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бұрқасын</a:t>
            </a:r>
            <a:r>
              <a:rPr lang="kk-KZ" sz="1100" dirty="0" smtClean="0">
                <a:latin typeface="Times New Roman" pitchFamily="18" charset="0"/>
                <a:cs typeface="Times New Roman" pitchFamily="18" charset="0"/>
              </a:rPr>
              <a:t>. Оңтүстік-батыстан, оңтүстіктен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10-12,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3-5 </a:t>
            </a:r>
            <a:r>
              <a:rPr lang="kk-KZ" sz="1100" dirty="0">
                <a:latin typeface="Times New Roman" pitchFamily="18" charset="0"/>
                <a:cs typeface="Times New Roman" pitchFamily="18" charset="0"/>
              </a:rPr>
              <a:t>градус аяз.</a:t>
            </a:r>
          </a:p>
          <a:p>
            <a:pPr indent="182563"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10 </a:t>
            </a:r>
            <a:r>
              <a:rPr lang="kk-KZ" altLang="ru-RU" sz="1100" b="1" dirty="0">
                <a:solidFill>
                  <a:srgbClr val="000000"/>
                </a:solidFill>
                <a:latin typeface="Times New Roman" pitchFamily="18" charset="0"/>
                <a:cs typeface="Times New Roman" pitchFamily="18" charset="0"/>
              </a:rPr>
              <a:t>ақпанға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09 </a:t>
            </a:r>
            <a:r>
              <a:rPr lang="kk-KZ" altLang="ru-RU" sz="1100" b="1" dirty="0">
                <a:solidFill>
                  <a:srgbClr val="000000"/>
                </a:solidFill>
                <a:latin typeface="Times New Roman" pitchFamily="18" charset="0"/>
                <a:cs typeface="Times New Roman" pitchFamily="18" charset="0"/>
              </a:rPr>
              <a:t>ақпанға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10 </a:t>
            </a:r>
            <a:r>
              <a:rPr lang="kk-KZ" altLang="ru-RU" sz="1100" b="1" dirty="0">
                <a:solidFill>
                  <a:srgbClr val="000000"/>
                </a:solidFill>
                <a:latin typeface="Times New Roman" pitchFamily="18" charset="0"/>
                <a:cs typeface="Times New Roman" pitchFamily="18" charset="0"/>
              </a:rPr>
              <a:t>ақпанға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a:t>
            </a:r>
            <a:r>
              <a:rPr lang="kk-KZ" sz="1100" dirty="0" smtClean="0">
                <a:latin typeface="Times New Roman" pitchFamily="18" charset="0"/>
                <a:cs typeface="Times New Roman" pitchFamily="18" charset="0"/>
              </a:rPr>
              <a:t>ауын-шашын </a:t>
            </a:r>
            <a:r>
              <a:rPr lang="kk-KZ" sz="1100" dirty="0" smtClean="0">
                <a:latin typeface="Times New Roman" pitchFamily="18" charset="0"/>
                <a:cs typeface="Times New Roman" pitchFamily="18" charset="0"/>
              </a:rPr>
              <a:t>(жаңбыр, қар), жаяу </a:t>
            </a:r>
            <a:r>
              <a:rPr lang="kk-KZ" sz="1100" dirty="0" smtClean="0">
                <a:latin typeface="Times New Roman" pitchFamily="18" charset="0"/>
                <a:cs typeface="Times New Roman" pitchFamily="18" charset="0"/>
              </a:rPr>
              <a:t>бұрқасын</a:t>
            </a:r>
            <a:r>
              <a:rPr lang="kk-KZ" sz="1100" dirty="0" smtClean="0">
                <a:latin typeface="Times New Roman" pitchFamily="18" charset="0"/>
                <a:cs typeface="Times New Roman" pitchFamily="18" charset="0"/>
              </a:rPr>
              <a:t>, көктайғақ</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батыстан  </a:t>
            </a:r>
            <a:r>
              <a:rPr lang="kk-KZ" sz="1100" dirty="0">
                <a:latin typeface="Times New Roman" pitchFamily="18" charset="0"/>
                <a:cs typeface="Times New Roman" pitchFamily="18" charset="0"/>
              </a:rPr>
              <a:t>жел соғады</a:t>
            </a:r>
            <a:r>
              <a:rPr lang="kk-KZ" sz="1100">
                <a:latin typeface="Times New Roman" pitchFamily="18" charset="0"/>
                <a:cs typeface="Times New Roman" pitchFamily="18" charset="0"/>
              </a:rPr>
              <a:t>, </a:t>
            </a:r>
            <a:r>
              <a:rPr lang="kk-KZ" sz="1100" smtClean="0">
                <a:latin typeface="Times New Roman" pitchFamily="18" charset="0"/>
                <a:cs typeface="Times New Roman" pitchFamily="18" charset="0"/>
              </a:rPr>
              <a:t>күші 6-11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4-6 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09</a:t>
            </a:r>
            <a:r>
              <a:rPr lang="ru-RU" sz="1100" dirty="0" smtClean="0">
                <a:solidFill>
                  <a:srgbClr val="000000"/>
                </a:solidFill>
                <a:latin typeface="Times New Roman" pitchFamily="18" charset="0"/>
                <a:cs typeface="Times New Roman" pitchFamily="18" charset="0"/>
              </a:rPr>
              <a:t> </a:t>
            </a:r>
            <a:r>
              <a:rPr lang="ru-RU" sz="1100" dirty="0" err="1">
                <a:solidFill>
                  <a:srgbClr val="000000"/>
                </a:solidFill>
                <a:latin typeface="Times New Roman" pitchFamily="18" charset="0"/>
                <a:cs typeface="Times New Roman" pitchFamily="18" charset="0"/>
              </a:rPr>
              <a:t>ақпан</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10</a:t>
            </a:r>
            <a:r>
              <a:rPr lang="ru-RU" sz="1100" dirty="0" smtClean="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ақпан</a:t>
            </a:r>
            <a:r>
              <a:rPr lang="kk-KZ" sz="1100" dirty="0">
                <a:solidFill>
                  <a:srgbClr val="000000"/>
                </a:solidFill>
                <a:latin typeface="Times New Roman" pitchFamily="18" charset="0"/>
                <a:cs typeface="Times New Roman" pitchFamily="18" charset="0"/>
              </a:rPr>
              <a:t>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/О.Чумакова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17899</TotalTime>
  <Words>564</Words>
  <Application>Microsoft Office PowerPoint</Application>
  <PresentationFormat>Лист A4 (210x297 мм)</PresentationFormat>
  <Paragraphs>94</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7538</cp:revision>
  <cp:lastPrinted>2021-07-01T03:56:27Z</cp:lastPrinted>
  <dcterms:created xsi:type="dcterms:W3CDTF">2018-03-27T06:03:00Z</dcterms:created>
  <dcterms:modified xsi:type="dcterms:W3CDTF">2026-02-08T07:49:48Z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