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72"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7586448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77287481"/>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47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0,093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915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0,183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88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0,441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28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0,45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14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0,069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09 </a:t>
            </a:r>
            <a:r>
              <a:rPr lang="kk-KZ" altLang="ru-RU" sz="1100" b="1" dirty="0" smtClean="0">
                <a:latin typeface="Times New Roman" panose="02020603050405020304" pitchFamily="18" charset="0"/>
                <a:cs typeface="Times New Roman" panose="02020603050405020304" pitchFamily="18" charset="0"/>
              </a:rPr>
              <a:t>ақпанға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08 </a:t>
            </a:r>
            <a:r>
              <a:rPr lang="kk-KZ" altLang="ru-RU" sz="1100" b="1" dirty="0" smtClean="0">
                <a:latin typeface="Times New Roman" panose="02020603050405020304" pitchFamily="18" charset="0"/>
                <a:cs typeface="Times New Roman" panose="02020603050405020304" pitchFamily="18" charset="0"/>
              </a:rPr>
              <a:t>ақпан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09 </a:t>
            </a:r>
            <a:r>
              <a:rPr lang="ru-RU" altLang="ru-RU" sz="1100" b="1" dirty="0" err="1" smtClean="0">
                <a:latin typeface="Times New Roman" panose="02020603050405020304" pitchFamily="18" charset="0"/>
                <a:cs typeface="Times New Roman" panose="02020603050405020304" pitchFamily="18" charset="0"/>
              </a:rPr>
              <a:t>ақпан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қар, тұман, көктайғақ. Күндіз жаяу бұрқасын. Жел оңтүстік-батыстан солтүстік-батысқа ауысып соғады, күші 9-14 м/с. Ауа температурасы түнде 7-9, күндіз 3-5 градус </a:t>
            </a:r>
            <a:r>
              <a:rPr lang="kk-KZ" sz="1100" dirty="0" smtClean="0">
                <a:latin typeface="Times New Roman" pitchFamily="18" charset="0"/>
                <a:cs typeface="Times New Roman" pitchFamily="18" charset="0"/>
              </a:rPr>
              <a:t>аяз.</a:t>
            </a:r>
          </a:p>
          <a:p>
            <a:pPr lvl="0" indent="144000" algn="just"/>
            <a:r>
              <a:rPr lang="kk-KZ" sz="1100" b="1" dirty="0">
                <a:solidFill>
                  <a:srgbClr val="000000"/>
                </a:solidFill>
                <a:latin typeface="Times New Roman" pitchFamily="18" charset="0"/>
                <a:cs typeface="Times New Roman" pitchFamily="18" charset="0"/>
                <a:sym typeface="+mn-ea"/>
              </a:rPr>
              <a:t> </a:t>
            </a: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10</a:t>
            </a:r>
            <a:r>
              <a:rPr lang="kk-KZ"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itchFamily="18" charset="0"/>
                <a:cs typeface="Times New Roman" pitchFamily="18" charset="0"/>
                <a:sym typeface="+mn-ea"/>
              </a:rPr>
              <a:t>ақпан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09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10</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қар, жаяу бұрқасын. Жел солтүстік-батыстан соғады, күші 9-14 м/с. Ауа температурасы 16-18 градус аяз.</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263733"/>
            <a:ext cx="465118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2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200" dirty="0">
                <a:solidFill>
                  <a:srgbClr val="000000"/>
                </a:solidFill>
                <a:latin typeface="Times New Roman" panose="02020603050405020304" pitchFamily="18" charset="0"/>
                <a:cs typeface="Times New Roman" panose="02020603050405020304" pitchFamily="18" charset="0"/>
                <a:sym typeface="+mn-ea"/>
              </a:rPr>
              <a:t>бойы, </a:t>
            </a:r>
            <a:r>
              <a:rPr lang="kk-KZ" sz="1200" b="1" dirty="0" smtClean="0">
                <a:solidFill>
                  <a:srgbClr val="000000"/>
                </a:solidFill>
                <a:latin typeface="Times New Roman" panose="02020603050405020304" pitchFamily="18" charset="0"/>
                <a:cs typeface="Times New Roman" panose="02020603050405020304" pitchFamily="18" charset="0"/>
                <a:sym typeface="+mn-ea"/>
              </a:rPr>
              <a:t>10</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2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2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2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200" dirty="0" smtClean="0">
                <a:solidFill>
                  <a:srgbClr val="000000"/>
                </a:solidFill>
                <a:latin typeface="Times New Roman" panose="02020603050405020304" pitchFamily="18" charset="0"/>
                <a:cs typeface="Times New Roman" panose="02020603050405020304" pitchFamily="18" charset="0"/>
                <a:sym typeface="+mn-ea"/>
              </a:rPr>
              <a:t>.</a:t>
            </a:r>
            <a:endParaRPr lang="kk-KZ" sz="12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38509</TotalTime>
  <Words>576</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7243</cp:revision>
  <cp:lastPrinted>2021-07-01T03:56:27Z</cp:lastPrinted>
  <dcterms:created xsi:type="dcterms:W3CDTF">2018-03-27T06:03:00Z</dcterms:created>
  <dcterms:modified xsi:type="dcterms:W3CDTF">2026-02-08T07:49:37Z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