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6496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08 ақпанға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6985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kk-KZ" altLang="ru-RU" sz="1200" b="1" dirty="0">
                <a:latin typeface="Times New Roman" panose="02020603050405020304" pitchFamily="18" charset="0"/>
                <a:cs typeface="Times New Roman" panose="02020603050405020304" pitchFamily="18" charset="0"/>
              </a:rPr>
              <a:t>09 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08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жауын-шашын (жаңбыр, қар), жаяу бұрқасын, көктайғақ. Оңтүстік-шығыстан, оңтүстіктен жел соғады, күші 9-14 м/с. Ауа температурасы </a:t>
            </a:r>
            <a:r>
              <a:rPr lang="kk-KZ" altLang="ru-RU" sz="1200">
                <a:latin typeface="Times New Roman" panose="02020603050405020304" pitchFamily="18" charset="0"/>
                <a:cs typeface="Times New Roman" panose="02020603050405020304" pitchFamily="18" charset="0"/>
              </a:rPr>
              <a:t>түнде </a:t>
            </a:r>
            <a:r>
              <a:rPr lang="kk-KZ" altLang="ru-RU" sz="1200" smtClean="0">
                <a:latin typeface="Times New Roman" panose="02020603050405020304" pitchFamily="18" charset="0"/>
                <a:cs typeface="Times New Roman" panose="02020603050405020304" pitchFamily="18" charset="0"/>
              </a:rPr>
              <a:t>7-9 градус аяз, </a:t>
            </a:r>
            <a:r>
              <a:rPr lang="kk-KZ" altLang="ru-RU" sz="1200" dirty="0">
                <a:latin typeface="Times New Roman" panose="02020603050405020304" pitchFamily="18" charset="0"/>
                <a:cs typeface="Times New Roman" panose="02020603050405020304" pitchFamily="18" charset="0"/>
              </a:rPr>
              <a:t>күндіз 1 градус аяз-1 градус жылы.</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10 ақпанға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09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10 </a:t>
            </a:r>
            <a:r>
              <a:rPr lang="kk-KZ" altLang="ru-RU" sz="1150" b="1" dirty="0">
                <a:latin typeface="Times New Roman" panose="02020603050405020304" pitchFamily="18" charset="0"/>
                <a:cs typeface="Times New Roman" panose="02020603050405020304" pitchFamily="18" charset="0"/>
              </a:rPr>
              <a:t>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7-12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11-13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234591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25386</TotalTime>
  <Words>577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5085</cp:revision>
  <cp:lastPrinted>2021-07-01T03:56:27Z</cp:lastPrinted>
  <dcterms:created xsi:type="dcterms:W3CDTF">2018-03-27T06:03:00Z</dcterms:created>
  <dcterms:modified xsi:type="dcterms:W3CDTF">2026-02-08T08:37:16Z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