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605116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468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anose="02020603050405020304" pitchFamily="18" charset="0"/>
                <a:cs typeface="Times New Roman" panose="02020603050405020304" pitchFamily="18" charset="0"/>
              </a:rPr>
              <a:t>09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08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жауын-шашын (жаңбыр, қар), жаяу бұрқасын, көктайғақ. Оңтүстік-шығыстан, оңтүстіктен жел соғады, күші 9-14 м/с.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9-11 градус аяз, </a:t>
            </a:r>
            <a:r>
              <a:rPr lang="kk-KZ" altLang="ru-RU" sz="1200" dirty="0">
                <a:latin typeface="Times New Roman" panose="02020603050405020304" pitchFamily="18" charset="0"/>
                <a:cs typeface="Times New Roman" panose="02020603050405020304" pitchFamily="18" charset="0"/>
              </a:rPr>
              <a:t>күндіз 1 градус аяз-1 градус жылы.</a:t>
            </a:r>
            <a:endParaRPr lang="kk-KZ" altLang="ru-RU" sz="1150" b="1" dirty="0">
              <a:latin typeface="Times New Roman" panose="02020603050405020304" pitchFamily="18" charset="0"/>
              <a:cs typeface="Times New Roman" panose="02020603050405020304" pitchFamily="18" charset="0"/>
            </a:endParaRP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10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09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ақпанға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441945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27801</TotalTime>
  <Words>560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5128</cp:revision>
  <cp:lastPrinted>2021-07-01T07:38:07Z</cp:lastPrinted>
  <dcterms:created xsi:type="dcterms:W3CDTF">2018-03-27T06:03:00Z</dcterms:created>
  <dcterms:modified xsi:type="dcterms:W3CDTF">2026-02-08T08:37:44Z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