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374939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таңертең </a:t>
            </a:r>
            <a:r>
              <a:rPr lang="kk-KZ" sz="1200" kern="900" dirty="0">
                <a:solidFill>
                  <a:srgbClr val="000000"/>
                </a:solidFill>
                <a:latin typeface="Times New Roman" panose="02020603050405020304" pitchFamily="18" charset="0"/>
                <a:ea typeface="Times New Roman" panose="02020603050405020304" pitchFamily="18" charset="0"/>
              </a:rPr>
              <a:t>және күндіз жауын-шашын (жаңбыр, қар), </a:t>
            </a:r>
            <a:r>
              <a:rPr lang="kk-KZ" sz="1200" kern="900" dirty="0" smtClean="0">
                <a:solidFill>
                  <a:srgbClr val="000000"/>
                </a:solidFill>
                <a:latin typeface="Times New Roman" panose="02020603050405020304" pitchFamily="18" charset="0"/>
                <a:ea typeface="Times New Roman" panose="02020603050405020304" pitchFamily="18" charset="0"/>
              </a:rPr>
              <a:t>көктайғақ. Оңтүстік-шығыстан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соғатын жел оңтүстік-батысқа ауысады, күші 7-12 м/с. Ауа температурасы түнде 8-10, күндіз 3-5 градус аяз.</a:t>
            </a:r>
            <a:r>
              <a:rPr lang="kk-KZ" sz="1100" kern="900" dirty="0" smtClean="0">
                <a:solidFill>
                  <a:srgbClr val="000000"/>
                </a:solidFill>
                <a:latin typeface="Times New Roman" panose="02020603050405020304" pitchFamily="18" charset="0"/>
              </a:rPr>
              <a:t>                                      </a:t>
            </a:r>
          </a:p>
          <a:p>
            <a:pPr algn="just"/>
            <a:r>
              <a:rPr lang="kk-KZ" sz="1100" kern="900" dirty="0">
                <a:solidFill>
                  <a:srgbClr val="000000"/>
                </a:solidFill>
                <a:latin typeface="Times New Roman" panose="02020603050405020304" pitchFamily="18" charset="0"/>
              </a:rPr>
              <a:t> </a:t>
            </a:r>
            <a:r>
              <a:rPr lang="kk-KZ" sz="1100" kern="900" dirty="0" smtClean="0">
                <a:solidFill>
                  <a:srgbClr val="000000"/>
                </a:solidFill>
                <a:latin typeface="Times New Roman" panose="02020603050405020304" pitchFamily="18" charset="0"/>
              </a:rPr>
              <a:t>                                      </a:t>
            </a:r>
            <a:r>
              <a:rPr lang="kk-KZ" sz="1100" kern="9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2026 жылғы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 сағ</a:t>
            </a:r>
            <a:r>
              <a:rPr lang="kk-KZ" sz="1200" b="1" dirty="0" smtClean="0">
                <a:latin typeface="Times New Roman" panose="02020603050405020304" pitchFamily="18" charset="0"/>
                <a:cs typeface="Times New Roman" panose="02020603050405020304" pitchFamily="18" charset="0"/>
              </a:rPr>
              <a:t>. 20-дан бастап </a:t>
            </a:r>
            <a:r>
              <a:rPr lang="kk-KZ"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б</a:t>
            </a:r>
            <a:r>
              <a:rPr lang="kk-KZ" sz="1200" kern="900" dirty="0" smtClean="0">
                <a:solidFill>
                  <a:srgbClr val="000000"/>
                </a:solidFill>
                <a:latin typeface="Times New Roman" panose="02020603050405020304" pitchFamily="18" charset="0"/>
                <a:ea typeface="Times New Roman" panose="02020603050405020304" pitchFamily="18" charset="0"/>
              </a:rPr>
              <a:t>ұрқасын. Тұман</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8-10 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4474127"/>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9,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29361</TotalTime>
  <Words>589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5447</cp:revision>
  <cp:lastPrinted>2021-07-01T07:38:07Z</cp:lastPrinted>
  <dcterms:created xsi:type="dcterms:W3CDTF">2018-03-27T06:03:00Z</dcterms:created>
  <dcterms:modified xsi:type="dcterms:W3CDTF">2026-02-08T07:40:13Z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