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21023"/>
              </p:ext>
            </p:extLst>
          </p:nvPr>
        </p:nvGraphicFramePr>
        <p:xfrm>
          <a:off x="416496" y="2511207"/>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sym typeface="+mn-ea"/>
              </a:rPr>
              <a:t>кей уақыттарда қар жауады, көктайғақ болады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түседі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соғатын жел оңтүстік-батысқа 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altLang="ru-RU" sz="1200" b="1" dirty="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10</a:t>
            </a:r>
            <a:r>
              <a:rPr lang="kk-KZ" altLang="ru-RU" sz="1200" b="1"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09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a:latin typeface="Times New Roman" panose="02020603050405020304" pitchFamily="18" charset="0"/>
                <a:cs typeface="Times New Roman" panose="02020603050405020304" pitchFamily="18" charset="0"/>
                <a:sym typeface="+mn-ea"/>
              </a:rPr>
              <a:t>Б</a:t>
            </a:r>
            <a:r>
              <a:rPr lang="kk-KZ" altLang="ru-RU" sz="1200" dirty="0" smtClean="0">
                <a:latin typeface="Times New Roman" panose="02020603050405020304" pitchFamily="18" charset="0"/>
                <a:cs typeface="Times New Roman" panose="02020603050405020304" pitchFamily="18" charset="0"/>
                <a:sym typeface="+mn-ea"/>
              </a:rPr>
              <a:t>ұлтты, </a:t>
            </a:r>
            <a:r>
              <a:rPr lang="kk-KZ" altLang="ru-RU" sz="1200" dirty="0" smtClean="0">
                <a:latin typeface="Times New Roman" panose="02020603050405020304" pitchFamily="18" charset="0"/>
                <a:cs typeface="Times New Roman" panose="02020603050405020304" pitchFamily="18" charset="0"/>
                <a:sym typeface="+mn-ea"/>
              </a:rPr>
              <a:t>кей уақыттарда қар </a:t>
            </a:r>
            <a:r>
              <a:rPr lang="kk-KZ" altLang="ru-RU" sz="1200" dirty="0" smtClean="0">
                <a:latin typeface="Times New Roman" panose="02020603050405020304" pitchFamily="18" charset="0"/>
                <a:cs typeface="Times New Roman" panose="02020603050405020304" pitchFamily="18" charset="0"/>
                <a:sym typeface="+mn-ea"/>
              </a:rPr>
              <a:t>жауады. </a:t>
            </a:r>
            <a:r>
              <a:rPr lang="ru-RU" sz="1200" dirty="0" err="1" smtClean="0">
                <a:latin typeface="Times New Roman" panose="02020603050405020304" pitchFamily="18" charset="0"/>
                <a:cs typeface="Times New Roman" panose="02020603050405020304" pitchFamily="18" charset="0"/>
              </a:rPr>
              <a:t>Оңтүстік-батыстан</a:t>
            </a:r>
            <a:r>
              <a:rPr lang="kk-KZ" altLang="ru-RU" sz="1200" dirty="0" smtClean="0">
                <a:latin typeface="Times New Roman" panose="02020603050405020304" pitchFamily="18" charset="0"/>
                <a:cs typeface="Times New Roman" panose="02020603050405020304" pitchFamily="18" charset="0"/>
                <a:sym typeface="+mn-ea"/>
              </a:rPr>
              <a:t>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м/с</a:t>
            </a:r>
            <a:r>
              <a:rPr lang="kk-KZ" sz="1200" dirty="0" smtClean="0">
                <a:latin typeface="Times New Roman" panose="02020603050405020304" pitchFamily="18" charset="0"/>
                <a:cs typeface="Times New Roman" panose="02020603050405020304" pitchFamily="18" charset="0"/>
              </a:rPr>
              <a:t>. Ауа температурасы 7-9 градус </a:t>
            </a:r>
            <a:r>
              <a:rPr lang="kk-KZ" sz="1200" dirty="0" smtClean="0">
                <a:latin typeface="Times New Roman" panose="02020603050405020304" pitchFamily="18" charset="0"/>
                <a:cs typeface="Times New Roman" panose="02020603050405020304" pitchFamily="18" charset="0"/>
              </a:rPr>
              <a:t>суық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095240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2703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3487" y="2525851"/>
            <a:ext cx="4816721"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41248</TotalTime>
  <Words>531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6534</cp:revision>
  <cp:lastPrinted>2021-07-01T07:38:07Z</cp:lastPrinted>
  <dcterms:created xsi:type="dcterms:W3CDTF">2018-03-27T06:03:00Z</dcterms:created>
  <dcterms:modified xsi:type="dcterms:W3CDTF">2026-02-08T07:29:08Z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