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varScale="1">
        <p:scale>
          <a:sx n="78" d="100"/>
          <a:sy n="78" d="100"/>
        </p:scale>
        <p:origin x="1843"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466540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08</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a:t>
            </a:r>
            <a:r>
              <a:rPr lang="ru-RU" sz="1100" b="1" dirty="0">
                <a:latin typeface="Times New Roman" panose="02020603050405020304" pitchFamily="18" charset="0"/>
                <a:cs typeface="Times New Roman" panose="02020603050405020304" pitchFamily="18" charset="0"/>
              </a:rPr>
              <a:t>08</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85151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2577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09</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08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күндіз қар, </a:t>
            </a:r>
            <a:r>
              <a:rPr lang="kk-KZ" sz="1100" dirty="0">
                <a:latin typeface="Times New Roman" panose="02020603050405020304" pitchFamily="18" charset="0"/>
                <a:ea typeface="Times New Roman" panose="02020603050405020304" pitchFamily="18" charset="0"/>
              </a:rPr>
              <a:t>жаяу бұрқасын</a:t>
            </a:r>
            <a:r>
              <a:rPr lang="kk-KZ" sz="1100" dirty="0">
                <a:latin typeface="Times New Roman" panose="02020603050405020304" pitchFamily="18" charset="0"/>
                <a:cs typeface="Times New Roman" panose="02020603050405020304" pitchFamily="18" charset="0"/>
              </a:rPr>
              <a:t>. 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15-17, күндіз 4-6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10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09</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10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4-6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09 </a:t>
            </a:r>
            <a:r>
              <a:rPr lang="ru-RU" sz="1100" dirty="0" err="1">
                <a:solidFill>
                  <a:schemeClr val="tx1"/>
                </a:solidFill>
                <a:latin typeface="Times New Roman" panose="02020603050405020304" pitchFamily="18" charset="0"/>
                <a:cs typeface="Times New Roman" panose="02020603050405020304" pitchFamily="18" charset="0"/>
              </a:rPr>
              <a:t>ақпанға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10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51056</TotalTime>
  <Words>605</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7339</cp:revision>
  <cp:lastPrinted>2025-07-15T07:11:11Z</cp:lastPrinted>
  <dcterms:created xsi:type="dcterms:W3CDTF">2018-03-27T06:03:00Z</dcterms:created>
  <dcterms:modified xsi:type="dcterms:W3CDTF">2026-02-08T06:45:02Z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