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9923920"/>
              </p:ext>
            </p:extLst>
          </p:nvPr>
        </p:nvGraphicFramePr>
        <p:xfrm>
          <a:off x="307975" y="2515344"/>
          <a:ext cx="4465638" cy="228180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a:t>
            </a:r>
            <a:r>
              <a:rPr lang="ru-RU" sz="1200" dirty="0" smtClean="0">
                <a:solidFill>
                  <a:prstClr val="black"/>
                </a:solidFill>
                <a:latin typeface="Times New Roman" pitchFamily="18" charset="0"/>
                <a:cs typeface="Times New Roman" pitchFamily="18" charset="0"/>
              </a:rPr>
              <a:t>-10,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09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ru-RU" sz="1200" dirty="0">
                <a:solidFill>
                  <a:prstClr val="black"/>
                </a:solidFill>
                <a:latin typeface="Times New Roman" panose="02020603050405020304" pitchFamily="18" charset="0"/>
                <a:cs typeface="Times New Roman" panose="02020603050405020304"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күндіз екпіні 15-20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5096019"/>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870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38625" y="234760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 / Акылбаева М.М.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20202</TotalTime>
  <Words>560</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3965</cp:revision>
  <cp:lastPrinted>2021-07-01T03:56:27Z</cp:lastPrinted>
  <dcterms:created xsi:type="dcterms:W3CDTF">2018-03-27T06:03:00Z</dcterms:created>
  <dcterms:modified xsi:type="dcterms:W3CDTF">2026-02-08T06:56:51Z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