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673900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екпіні 15-20</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аяз,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 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723851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ШЖШм.б.</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dirty="0" smtClean="0">
                          <a:solidFill>
                            <a:schemeClr val="tx1"/>
                          </a:solidFill>
                          <a:latin typeface="Times New Roman" panose="02020603050405020304" pitchFamily="18" charset="0"/>
                          <a:cs typeface="Times New Roman" panose="02020603050405020304" pitchFamily="18" charset="0"/>
                        </a:rPr>
                        <a:t>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3972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15" name="TextBox 13"/>
          <p:cNvSpPr txBox="1"/>
          <p:nvPr/>
        </p:nvSpPr>
        <p:spPr>
          <a:xfrm>
            <a:off x="5069757" y="2301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66173" y="32085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-Н</a:t>
            </a:r>
            <a:r>
              <a:rPr lang="ru-RU" altLang="ru-RU" sz="1200" dirty="0" smtClean="0">
                <a:solidFill>
                  <a:srgbClr val="000000"/>
                </a:solidFill>
                <a:latin typeface="Times New Roman" panose="02020603050405020304" pitchFamily="18" charset="0"/>
                <a:cs typeface="Times New Roman" panose="02020603050405020304" pitchFamily="18" charset="0"/>
              </a:rPr>
              <a:t>. Назарбаев </a:t>
            </a:r>
            <a:r>
              <a:rPr lang="ru-RU" altLang="ru-RU" sz="1200" dirty="0">
                <a:solidFill>
                  <a:srgbClr val="000000"/>
                </a:solidFill>
                <a:latin typeface="Times New Roman" panose="02020603050405020304" pitchFamily="18" charset="0"/>
                <a:cs typeface="Times New Roman" panose="02020603050405020304" pitchFamily="18" charset="0"/>
              </a:rPr>
              <a:t>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-О. Б</a:t>
            </a:r>
            <a:r>
              <a:rPr lang="kk-KZ" altLang="ru-RU" sz="1200" dirty="0" smtClean="0">
                <a:solidFill>
                  <a:srgbClr val="000000"/>
                </a:solidFill>
                <a:latin typeface="Times New Roman" panose="02020603050405020304" pitchFamily="18" charset="0"/>
                <a:cs typeface="Times New Roman" panose="02020603050405020304" pitchFamily="18" charset="0"/>
              </a:rPr>
              <a:t>өкей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23577</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4348</cp:revision>
  <cp:lastPrinted>2021-07-01T03:56:27Z</cp:lastPrinted>
  <dcterms:created xsi:type="dcterms:W3CDTF">2018-03-27T06:03:00Z</dcterms:created>
  <dcterms:modified xsi:type="dcterms:W3CDTF">2026-02-08T06:47:01Z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