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34585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414613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ночью и утром сильный дождь. Ветер юго-западный с переходом на северо-восточный 8-13, порывы 15-20 м/с. Температура воздуха ночью 5-7, днем 10-12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осадки, временами сильные осадки (дождь, снег),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14340</TotalTime>
  <Words>636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3936</cp:revision>
  <cp:lastPrinted>2021-07-01T03:56:27Z</cp:lastPrinted>
  <dcterms:created xsi:type="dcterms:W3CDTF">2018-03-27T06:03:00Z</dcterms:created>
  <dcterms:modified xsi:type="dcterms:W3CDTF">2026-02-09T07:06:51Z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