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5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91811601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№40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9955042"/>
              </p:ext>
            </p:extLst>
          </p:nvPr>
        </p:nvGraphicFramePr>
        <p:xfrm>
          <a:off x="4991355" y="4234700"/>
          <a:ext cx="4747702" cy="22323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2829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0,566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152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0,278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0,121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360081"/>
            <a:ext cx="4759889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ночью снег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метель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северо-западный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9-14 м/с. Температура воздуха ночью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16-18,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13-15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мороза.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</a:t>
            </a:r>
          </a:p>
          <a:p>
            <a:pPr lvl="0" indent="144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западный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9-14 м/с.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22-24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37078</TotalTime>
  <Words>595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6607</cp:revision>
  <cp:lastPrinted>2021-07-01T03:56:27Z</cp:lastPrinted>
  <dcterms:created xsi:type="dcterms:W3CDTF">2018-03-27T06:03:00Z</dcterms:created>
  <dcterms:modified xsi:type="dcterms:W3CDTF">2026-02-09T06:15:48Z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