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72759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снег, гололед. Днем низовая метель. Ветер северо-западный 9-14, днем порывы 15-20 м/с. Температура воздуха ночью и днем 3-5 мороза, днем с дальнейшим понижением.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29088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4140</cp:revision>
  <cp:lastPrinted>2021-10-15T03:50:29Z</cp:lastPrinted>
  <dcterms:created xsi:type="dcterms:W3CDTF">2018-03-27T06:03:00Z</dcterms:created>
  <dcterms:modified xsi:type="dcterms:W3CDTF">2026-02-09T06:40:37Z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