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97085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февраля 2026 г. по 20 ч. 10 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710594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33240</TotalTime>
  <Words>586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5435</cp:revision>
  <cp:lastPrinted>2025-12-12T07:56:19Z</cp:lastPrinted>
  <dcterms:created xsi:type="dcterms:W3CDTF">2018-03-27T06:03:00Z</dcterms:created>
  <dcterms:modified xsi:type="dcterms:W3CDTF">2026-02-09T06:44:12Z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