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77630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осадки (снег, дождь), метель, гололёд. Ветер юго-западный 9-14, порывы 15-20 м/с. Температура воздуха ночью 3-5 мороза, днем 0-2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(снег, дождь), метель, гололёд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43902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54996</TotalTime>
  <Words>677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7709</cp:revision>
  <cp:lastPrinted>2025-08-12T06:13:34Z</cp:lastPrinted>
  <dcterms:created xsi:type="dcterms:W3CDTF">2018-03-27T06:03:00Z</dcterms:created>
  <dcterms:modified xsi:type="dcterms:W3CDTF">2026-02-09T06:01:46Z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