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09373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снег), метель, гололед. Ветер южный, юго-западный 9-14, утром и днем 15-20 м/с. Температура воздуха ночью и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068822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28594</TotalTime>
  <Words>669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5269</cp:revision>
  <cp:lastPrinted>2021-07-01T03:56:27Z</cp:lastPrinted>
  <dcterms:created xsi:type="dcterms:W3CDTF">2018-03-27T06:03:00Z</dcterms:created>
  <dcterms:modified xsi:type="dcterms:W3CDTF">2026-02-09T08:48:28Z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