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919508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65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осадки (дождь, снег), низовая метель, гололед. Ветер юго-западный 9-14 м/с. Температура воздуха ночью и днем 0-2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низовая метель, гололед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15-20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12-14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68910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26702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4122</cp:revision>
  <cp:lastPrinted>2021-07-01T03:56:27Z</cp:lastPrinted>
  <dcterms:created xsi:type="dcterms:W3CDTF">2018-03-27T06:03:00Z</dcterms:created>
  <dcterms:modified xsi:type="dcterms:W3CDTF">2026-02-09T06:58:53Z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