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762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1-6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11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11 февраля 2026 г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северо-восточный 2-7 м/с. Температура воздуха 2-4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429000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22278</TotalTime>
  <Words>567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5533</cp:revision>
  <cp:lastPrinted>2021-07-01T03:56:27Z</cp:lastPrinted>
  <dcterms:created xsi:type="dcterms:W3CDTF">2018-03-27T06:03:00Z</dcterms:created>
  <dcterms:modified xsi:type="dcterms:W3CDTF">2026-02-09T07:54:59Z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