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9173542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09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временами осадки (дождь, снег), туман, ночью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 мороза, днем 2-4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февраля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11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снег,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туман, гололед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0676959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0634431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15789</TotalTime>
  <Words>587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3981</cp:revision>
  <cp:lastPrinted>2021-07-01T03:56:27Z</cp:lastPrinted>
  <dcterms:created xsi:type="dcterms:W3CDTF">2018-03-27T06:03:00Z</dcterms:created>
  <dcterms:modified xsi:type="dcterms:W3CDTF">2026-02-09T07:07:09Z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