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5248234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10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осадки (дождь, снег), низовая метель, гололед, туман. Ветер юго-западный 9-14 м/с. Температура воздуха ночью и днем 3-5 мороза.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февраля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11 феврал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снег, метель, гололед. Ветер юго-западный, западный 9-14, порывы 15-20 м/с. Температура воздуха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февраля, ночью 11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20499</TotalTime>
  <Words>651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7927</cp:revision>
  <cp:lastPrinted>2021-07-01T03:56:27Z</cp:lastPrinted>
  <dcterms:created xsi:type="dcterms:W3CDTF">2018-03-27T06:03:00Z</dcterms:created>
  <dcterms:modified xsi:type="dcterms:W3CDTF">2026-02-09T06:29:10Z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