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38600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осадки (дождь, снег), метель, гололед. Ветер юго-восточный 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5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метель,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мороза-1° 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083488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3617" y="227139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4376" y="314991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26307</TotalTime>
  <Words>702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4459</cp:revision>
  <cp:lastPrinted>2021-10-18T15:52:53Z</cp:lastPrinted>
  <dcterms:created xsi:type="dcterms:W3CDTF">2018-03-27T06:03:00Z</dcterms:created>
  <dcterms:modified xsi:type="dcterms:W3CDTF">2026-02-09T07:47:03Z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