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38214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южный, юго-западный 9-14, утром и днем 15-20 м/с. Температура воздуха ночью и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юго-западный с переходом на северо-восточный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9393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25688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2026-02-09T08:48:39Z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