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762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осадки (дождь, снег), метель, гололед.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метель,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212437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91501" y="25034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802" y="34679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20744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3988</cp:revision>
  <cp:lastPrinted>2021-10-14T11:15:53Z</cp:lastPrinted>
  <dcterms:created xsi:type="dcterms:W3CDTF">2018-03-27T06:03:00Z</dcterms:created>
  <dcterms:modified xsi:type="dcterms:W3CDTF">2026-02-09T08:00:47Z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