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119550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№40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408942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48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0,096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2829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0,566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56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0,278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0,099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1,05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0,121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10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түнде қар, бұрқасын</a:t>
            </a:r>
            <a:r>
              <a:rPr lang="kk-KZ" sz="1100" dirty="0">
                <a:latin typeface="Times New Roman" pitchFamily="18" charset="0"/>
                <a:cs typeface="Times New Roman" pitchFamily="18" charset="0"/>
              </a:rPr>
              <a:t>. Жел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соғады, күші 9-14 м/с.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p>
          <a:p>
            <a:pPr lvl="0" indent="144000" algn="just"/>
            <a:r>
              <a:rPr lang="kk-KZ" sz="1100" b="1" dirty="0">
                <a:solidFill>
                  <a:srgbClr val="000000"/>
                </a:solidFill>
                <a:latin typeface="Times New Roman" pitchFamily="18" charset="0"/>
                <a:cs typeface="Times New Roman" pitchFamily="18" charset="0"/>
                <a:sym typeface="+mn-ea"/>
              </a:rPr>
              <a:t> </a:t>
            </a: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11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10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батыстан </a:t>
            </a:r>
            <a:r>
              <a:rPr lang="kk-KZ" sz="1100" dirty="0">
                <a:latin typeface="Times New Roman" pitchFamily="18" charset="0"/>
                <a:cs typeface="Times New Roman" pitchFamily="18" charset="0"/>
              </a:rPr>
              <a:t>соғады, күші 9-14 м/с. Ауа температурасы </a:t>
            </a:r>
            <a:r>
              <a:rPr lang="kk-KZ" sz="1100" dirty="0" smtClean="0">
                <a:latin typeface="Times New Roman" pitchFamily="18" charset="0"/>
                <a:cs typeface="Times New Roman" pitchFamily="18" charset="0"/>
              </a:rPr>
              <a:t>22-24 </a:t>
            </a:r>
            <a:r>
              <a:rPr lang="kk-KZ" sz="1100" dirty="0">
                <a:latin typeface="Times New Roman" pitchFamily="18" charset="0"/>
                <a:cs typeface="Times New Roman" pitchFamily="18" charset="0"/>
              </a:rPr>
              <a:t>градус аяз.</a:t>
            </a: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63733"/>
            <a:ext cx="465118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2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200" dirty="0">
                <a:solidFill>
                  <a:srgbClr val="000000"/>
                </a:solidFill>
                <a:latin typeface="Times New Roman" panose="02020603050405020304" pitchFamily="18" charset="0"/>
                <a:cs typeface="Times New Roman" panose="02020603050405020304" pitchFamily="18" charset="0"/>
                <a:sym typeface="+mn-ea"/>
              </a:rPr>
              <a:t>бойы, </a:t>
            </a: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2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2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2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200" dirty="0" smtClean="0">
                <a:solidFill>
                  <a:srgbClr val="000000"/>
                </a:solidFill>
                <a:latin typeface="Times New Roman" panose="02020603050405020304" pitchFamily="18" charset="0"/>
                <a:cs typeface="Times New Roman" panose="02020603050405020304" pitchFamily="18" charset="0"/>
                <a:sym typeface="+mn-ea"/>
              </a:rPr>
              <a:t>.</a:t>
            </a: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38512</TotalTime>
  <Words>568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7245</cp:revision>
  <cp:lastPrinted>2021-07-01T03:56:27Z</cp:lastPrinted>
  <dcterms:created xsi:type="dcterms:W3CDTF">2018-03-27T06:03:00Z</dcterms:created>
  <dcterms:modified xsi:type="dcterms:W3CDTF">2026-02-09T06:13:27Z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