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711249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бұрқасын, көктайғақ. Кей уақыттарда тұман. Оңтүстік-батыстан жел соғады, күші 9–14 м/с, таңертең және күндіз екпіні 15–20 м/с. Ауа температурасы түнде және күндіз 1 градус аяздан 1 градус жылыға дейін</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25778</TotalTime>
  <Words>535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4986</cp:revision>
  <cp:lastPrinted>2021-07-01T07:38:07Z</cp:lastPrinted>
  <dcterms:created xsi:type="dcterms:W3CDTF">2018-03-27T06:03:00Z</dcterms:created>
  <dcterms:modified xsi:type="dcterms:W3CDTF">2026-02-09T08:43:26Z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